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FF3E0-9EA2-4C06-A02F-DB2C524C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08621D-CEE5-4AD2-9708-01213722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F82B-0D9F-47B7-9D05-8B8E7E1BCBD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E655B3-F7B1-4BDB-A3B7-38CA258E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FF0341-55C6-488D-903C-8B084B7E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FFE4-3643-4AA8-B40C-467A50C9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96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2ADAF4-4B5D-45F8-B21B-36E768A0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D5C32A-4684-4E09-8962-C50B21419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20D2B-2446-45D6-BCB3-830F369B6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F82B-0D9F-47B7-9D05-8B8E7E1BCBD0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B1BD44-ACF4-4A51-8AF7-C0F6E8D3E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420DEB-64CD-47F6-8EB1-97D1FCA03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FFE4-3643-4AA8-B40C-467A50C97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81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7AD3C05-E306-4D42-83A9-BF8070E1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cs-CZ" sz="5600"/>
              <a:t>Diskriminace v pracovním právu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B559B6-BF20-40C8-A9D3-51634C4A22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840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4E65C67-7004-425F-994C-C21243FB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1) Příklad diskriminace ze života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17FE9D-64F0-4868-B003-202D27D26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504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99703CA-3D3D-4E70-923B-717DB341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2) Příklad diskriminace ze života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F3786E-7409-4325-AE86-C187FF609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793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2FC588B-9FC1-41F0-BC33-5849213E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Zdroje: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58F9BF-E59A-457B-ABFC-35B574C1E1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4470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4BAF499-6185-47EF-8A75-EC30C129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Základní informace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E3DA731-1E35-457E-BEA0-00561ADAE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862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A85C757-5777-49E2-B576-FD245951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>
                <a:solidFill>
                  <a:srgbClr val="548235"/>
                </a:solidFill>
              </a:rPr>
              <a:t>Diskriminační důvody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381E43-527C-46AA-982F-5D4E6508A7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066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73EC35E-C232-470A-98C3-12D22549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Ohodnocení práce mužů a žen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381D52-5A56-4238-9A25-3CB91BDDE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2842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0A5E6BD-83CA-4DCB-9988-8D9D0A25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Náboženská</a:t>
            </a:r>
            <a:r>
              <a:rPr lang="cs-CZ">
                <a:solidFill>
                  <a:srgbClr val="4472C4"/>
                </a:solidFill>
              </a:rPr>
              <a:t> </a:t>
            </a:r>
            <a:r>
              <a:rPr lang="cs-CZ">
                <a:solidFill>
                  <a:srgbClr val="548235"/>
                </a:solidFill>
              </a:rPr>
              <a:t>diskriminace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EA411D-AEA9-4275-B724-F68FDB35A9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2193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56D903D-AC40-437B-9EF3-08D4EF20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Jazyková diskriminace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0F5994-34BA-4E43-9C53-38675F8A5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87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43093F4-7C12-4E1E-AA69-235F6B03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Diskriminace sexuální orientace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732A3F-0B3A-4F45-8954-096E691EE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111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9083837-355E-476D-ADE9-771FB4E8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Diskriminace z důvodu politického smýšlení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3824C5-0377-4350-B795-7EA3003F17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900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49976E7-964C-4CA9-A2CD-850487D2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cs-CZ">
                <a:solidFill>
                  <a:srgbClr val="548235"/>
                </a:solidFill>
              </a:rPr>
              <a:t>Věk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D8231C-4EE1-4447-9A3B-B0C2CA7F7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91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Širokoúhlá obrazovka</PresentationFormat>
  <Paragraphs>12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Diskriminace v pracovním právu</vt:lpstr>
      <vt:lpstr>Základní informace</vt:lpstr>
      <vt:lpstr>Diskriminační důvody</vt:lpstr>
      <vt:lpstr>Ohodnocení práce mužů a žen</vt:lpstr>
      <vt:lpstr>Náboženská diskriminace</vt:lpstr>
      <vt:lpstr>Jazyková diskriminace</vt:lpstr>
      <vt:lpstr>Diskriminace sexuální orientace</vt:lpstr>
      <vt:lpstr>Diskriminace z důvodu politického smýšlení</vt:lpstr>
      <vt:lpstr>Věk</vt:lpstr>
      <vt:lpstr>1) Příklad diskriminace ze života</vt:lpstr>
      <vt:lpstr>2) Příklad diskriminace ze života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Diskriminace v pracovním právu</dc:title>
  <dc:creator>Renata Adámková</dc:creator>
  <cp:lastModifiedBy>Renata Adámková</cp:lastModifiedBy>
  <cp:revision>1</cp:revision>
  <dcterms:created xsi:type="dcterms:W3CDTF">2020-04-03T21:52:15Z</dcterms:created>
  <dcterms:modified xsi:type="dcterms:W3CDTF">2020-04-03T21:52:15Z</dcterms:modified>
</cp:coreProperties>
</file>